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Canva Sans Bold" charset="1" panose="020B0803030501040103"/>
      <p:regular r:id="rId14"/>
    </p:embeddedFont>
    <p:embeddedFont>
      <p:font typeface="Canva Sans" charset="1" panose="020B0503030501040103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795440" y="5606249"/>
            <a:ext cx="4492560" cy="4680751"/>
          </a:xfrm>
          <a:custGeom>
            <a:avLst/>
            <a:gdLst/>
            <a:ahLst/>
            <a:cxnLst/>
            <a:rect r="r" b="b" t="t" l="l"/>
            <a:pathLst>
              <a:path h="4680751" w="4492560">
                <a:moveTo>
                  <a:pt x="0" y="0"/>
                </a:moveTo>
                <a:lnTo>
                  <a:pt x="4492560" y="0"/>
                </a:lnTo>
                <a:lnTo>
                  <a:pt x="4492560" y="4680751"/>
                </a:lnTo>
                <a:lnTo>
                  <a:pt x="0" y="46807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027043" y="2776396"/>
            <a:ext cx="11370866" cy="3195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Investment Income </a:t>
            </a:r>
          </a:p>
          <a:p>
            <a:pPr algn="l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Q1 Workings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027043" y="7366234"/>
            <a:ext cx="6829425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5th Year Accounting  |  Mr. Regan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560523" y="660058"/>
            <a:ext cx="11955846" cy="8966884"/>
          </a:xfrm>
          <a:custGeom>
            <a:avLst/>
            <a:gdLst/>
            <a:ahLst/>
            <a:cxnLst/>
            <a:rect r="r" b="b" t="t" l="l"/>
            <a:pathLst>
              <a:path h="8966884" w="11955846">
                <a:moveTo>
                  <a:pt x="0" y="0"/>
                </a:moveTo>
                <a:lnTo>
                  <a:pt x="11955846" y="0"/>
                </a:lnTo>
                <a:lnTo>
                  <a:pt x="11955846" y="8966884"/>
                </a:lnTo>
                <a:lnTo>
                  <a:pt x="0" y="89668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149155" y="2645728"/>
            <a:ext cx="6994845" cy="4824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Workbook</a:t>
            </a:r>
          </a:p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Practice </a:t>
            </a:r>
          </a:p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Questions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45223" y="2699857"/>
            <a:ext cx="14597554" cy="4887287"/>
          </a:xfrm>
          <a:custGeom>
            <a:avLst/>
            <a:gdLst/>
            <a:ahLst/>
            <a:cxnLst/>
            <a:rect r="r" b="b" t="t" l="l"/>
            <a:pathLst>
              <a:path h="4887287" w="14597554">
                <a:moveTo>
                  <a:pt x="0" y="0"/>
                </a:moveTo>
                <a:lnTo>
                  <a:pt x="14597554" y="0"/>
                </a:lnTo>
                <a:lnTo>
                  <a:pt x="14597554" y="4887286"/>
                </a:lnTo>
                <a:lnTo>
                  <a:pt x="0" y="48872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381549" y="537527"/>
            <a:ext cx="9524901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Workbook Practice Questions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791226" y="537527"/>
            <a:ext cx="4705549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Practice Q: (a.)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765727" y="537527"/>
            <a:ext cx="4756547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Practice Q: (b.)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795393" y="537527"/>
            <a:ext cx="4697214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Practice Q: (c.)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765578" y="537527"/>
            <a:ext cx="4756845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Practice Q: (d.)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550932" y="2010107"/>
            <a:ext cx="13186135" cy="7780853"/>
          </a:xfrm>
          <a:custGeom>
            <a:avLst/>
            <a:gdLst/>
            <a:ahLst/>
            <a:cxnLst/>
            <a:rect r="r" b="b" t="t" l="l"/>
            <a:pathLst>
              <a:path h="7780853" w="13186135">
                <a:moveTo>
                  <a:pt x="0" y="0"/>
                </a:moveTo>
                <a:lnTo>
                  <a:pt x="13186136" y="0"/>
                </a:lnTo>
                <a:lnTo>
                  <a:pt x="13186136" y="7780853"/>
                </a:lnTo>
                <a:lnTo>
                  <a:pt x="0" y="77808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436916" y="-30797"/>
            <a:ext cx="541416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Solutions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DAGTkdndmHo</dc:identifier>
  <dcterms:modified xsi:type="dcterms:W3CDTF">2011-08-01T06:04:30Z</dcterms:modified>
  <cp:revision>1</cp:revision>
  <dc:title>Investment Income Q1 Workings</dc:title>
</cp:coreProperties>
</file>